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21" r:id="rId6"/>
    <p:sldId id="322" r:id="rId7"/>
    <p:sldId id="323" r:id="rId8"/>
    <p:sldId id="324" r:id="rId9"/>
    <p:sldId id="325" r:id="rId10"/>
    <p:sldId id="326" r:id="rId11"/>
    <p:sldId id="327" r:id="rId12"/>
    <p:sldId id="328" r:id="rId13"/>
    <p:sldId id="329" r:id="rId14"/>
    <p:sldId id="330" r:id="rId15"/>
    <p:sldId id="331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65"/>
    <p:restoredTop sz="96327"/>
  </p:normalViewPr>
  <p:slideViewPr>
    <p:cSldViewPr snapToGrid="0" snapToObjects="1">
      <p:cViewPr>
        <p:scale>
          <a:sx n="50" d="100"/>
          <a:sy n="50" d="100"/>
        </p:scale>
        <p:origin x="73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06/11/2024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16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5</a:t>
            </a:r>
            <a:r>
              <a:rPr lang="en-US" baseline="30000" dirty="0"/>
              <a:t>th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16 – Day 4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35CA35E3-F799-7D64-9222-A302847E7F0A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35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48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</a:rPr>
                  <a:t> </a:t>
                </a:r>
                <a:endParaRPr lang="en-GB" dirty="0"/>
              </a:p>
            </p:txBody>
          </p:sp>
        </mc:Choice>
        <mc:Fallback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35CA35E3-F799-7D64-9222-A302847E7F0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F0EACEDD-26FE-0D46-5A1D-38D468702A3E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or 1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</a:rPr>
                  <a:t> </a:t>
                </a:r>
                <a:endParaRPr lang="en-GB" dirty="0"/>
              </a:p>
            </p:txBody>
          </p:sp>
        </mc:Choice>
        <mc:Fallback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F0EACEDD-26FE-0D46-5A1D-38D468702A3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7ED62D4F-E096-9405-A167-A0D55EC425E8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63,548 + 36,452 = </a:t>
            </a:r>
            <a:r>
              <a:rPr lang="en-US" dirty="0">
                <a:solidFill>
                  <a:srgbClr val="43A047"/>
                </a:solidFill>
                <a:effectLst/>
              </a:rPr>
              <a:t>100,000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Content Placeholder 4">
                <a:extLst>
                  <a:ext uri="{FF2B5EF4-FFF2-40B4-BE49-F238E27FC236}">
                    <a16:creationId xmlns:a16="http://schemas.microsoft.com/office/drawing/2014/main" id="{A24426D3-81F3-75F9-9D1C-68002EEEFEBA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dirty="0"/>
                  <a:t> </a:t>
                </a:r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12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72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</a:rPr>
                  <a:t>  </a:t>
                </a:r>
                <a:r>
                  <a:rPr lang="en-US" dirty="0">
                    <a:solidFill>
                      <a:srgbClr val="43A047"/>
                    </a:solidFill>
                    <a:effectLst/>
                  </a:rPr>
                  <a:t>or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</a:rPr>
                  <a:t> </a:t>
                </a:r>
                <a:endParaRPr lang="en-GB" dirty="0"/>
              </a:p>
            </p:txBody>
          </p:sp>
        </mc:Choice>
        <mc:Fallback>
          <p:sp>
            <p:nvSpPr>
              <p:cNvPr id="13" name="Content Placeholder 4">
                <a:extLst>
                  <a:ext uri="{FF2B5EF4-FFF2-40B4-BE49-F238E27FC236}">
                    <a16:creationId xmlns:a16="http://schemas.microsoft.com/office/drawing/2014/main" id="{A24426D3-81F3-75F9-9D1C-68002EEEFEB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1BDB74E2-8E5F-37BC-DC05-C8EE57CDC978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5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− 3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 </a:t>
                </a:r>
                <a:r>
                  <a:rPr lang="en-US" dirty="0">
                    <a:solidFill>
                      <a:srgbClr val="43A047"/>
                    </a:solidFill>
                    <a:effectLst/>
                  </a:rPr>
                  <a:t>2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</a:rPr>
                  <a:t> </a:t>
                </a:r>
                <a:endParaRPr lang="en-GB" dirty="0"/>
              </a:p>
            </p:txBody>
          </p:sp>
        </mc:Choice>
        <mc:Fallback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1BDB74E2-8E5F-37BC-DC05-C8EE57CDC97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  <a:blipFill>
                <a:blip r:embed="rId5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3295067B-8270-C58E-D214-9630A52F9AD2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92,478</a:t>
            </a:r>
            <a:r>
              <a:rPr lang="en-US" dirty="0">
                <a:effectLst/>
              </a:rPr>
              <a:t> + 7,522 = 100,000</a:t>
            </a:r>
            <a:endParaRPr lang="en-GB" dirty="0"/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67607F2B-8F98-8C61-A182-9315D304C2E6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54,327 − </a:t>
            </a:r>
            <a:r>
              <a:rPr lang="en-US" dirty="0">
                <a:solidFill>
                  <a:srgbClr val="43A047"/>
                </a:solidFill>
                <a:effectLst/>
              </a:rPr>
              <a:t>27,164</a:t>
            </a:r>
            <a:r>
              <a:rPr lang="en-US" dirty="0">
                <a:effectLst/>
              </a:rPr>
              <a:t> = 27,163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03967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</a:t>
                </a:r>
                <a:endParaRPr lang="en-GB" dirty="0"/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9E9E305-387E-1740-BA5C-291D6BBBB825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</a:t>
                </a:r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9E9E305-387E-1740-BA5C-291D6BBBB82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BF51BD-B249-E14F-9F76-623FFD68D6E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71,428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100,000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665551C-4119-3347-BF2F-585E514C8C21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</a:t>
                </a:r>
                <a:endParaRPr lang="en-GB" dirty="0"/>
              </a:p>
            </p:txBody>
          </p:sp>
        </mc:Choice>
        <mc:Fallback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665551C-4119-3347-BF2F-585E514C8C2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7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− 3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</a:t>
                </a:r>
                <a:endParaRPr lang="en-GB" dirty="0"/>
              </a:p>
            </p:txBody>
          </p:sp>
        </mc:Choice>
        <mc:Fallback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blipFill>
                <a:blip r:embed="rId5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89,671 + 10,329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0719DB-C03A-E74E-A023-53CCBD68161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82,194 − 48,927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16 – Day 5</a:t>
            </a:r>
          </a:p>
        </p:txBody>
      </p:sp>
    </p:spTree>
    <p:extLst>
      <p:ext uri="{BB962C8B-B14F-4D97-AF65-F5344CB8AC3E}">
        <p14:creationId xmlns:p14="http://schemas.microsoft.com/office/powerpoint/2010/main" val="6680425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16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FB3AC9A8-F76D-9E5B-6A0C-B722AEDEF478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14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27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FB3AC9A8-F76D-9E5B-6A0C-B722AEDEF47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A6771C3C-A528-2F6A-AB03-D223CE6672AB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9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A6771C3C-A528-2F6A-AB03-D223CE6672A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14A4F18D-DB42-AA91-BA0E-2BC43234BB8F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71,428 + </a:t>
            </a:r>
            <a:r>
              <a:rPr lang="en-US" dirty="0">
                <a:solidFill>
                  <a:srgbClr val="43A047"/>
                </a:solidFill>
                <a:effectLst/>
              </a:rPr>
              <a:t>28,572</a:t>
            </a:r>
            <a:r>
              <a:rPr lang="en-US" dirty="0">
                <a:effectLst/>
              </a:rPr>
              <a:t> = 100,000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Content Placeholder 4">
                <a:extLst>
                  <a:ext uri="{FF2B5EF4-FFF2-40B4-BE49-F238E27FC236}">
                    <a16:creationId xmlns:a16="http://schemas.microsoft.com/office/drawing/2014/main" id="{2346F970-33CB-83F8-746E-706349D1FE86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12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35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13" name="Content Placeholder 4">
                <a:extLst>
                  <a:ext uri="{FF2B5EF4-FFF2-40B4-BE49-F238E27FC236}">
                    <a16:creationId xmlns:a16="http://schemas.microsoft.com/office/drawing/2014/main" id="{2346F970-33CB-83F8-746E-706349D1FE8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1731B704-3218-346E-A8DA-D10809A479D3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7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− 3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 </a:t>
                </a:r>
                <a:r>
                  <a:rPr lang="en-US" dirty="0">
                    <a:solidFill>
                      <a:srgbClr val="43A047"/>
                    </a:solidFill>
                    <a:effectLst/>
                  </a:rPr>
                  <a:t>3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or 3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1731B704-3218-346E-A8DA-D10809A479D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  <a:blipFill>
                <a:blip r:embed="rId5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93CB3F49-CC71-F3A5-6375-A8237DECE5E6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89,671 + 10,329 = </a:t>
            </a:r>
            <a:r>
              <a:rPr lang="en-US" dirty="0">
                <a:solidFill>
                  <a:srgbClr val="43A047"/>
                </a:solidFill>
                <a:effectLst/>
              </a:rPr>
              <a:t>100,000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3171E385-C49B-C14C-5AA3-467365721970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82,194 − 48,927 = </a:t>
            </a:r>
            <a:r>
              <a:rPr lang="en-US" dirty="0">
                <a:solidFill>
                  <a:srgbClr val="43A047"/>
                </a:solidFill>
                <a:effectLst/>
              </a:rPr>
              <a:t>33,267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24880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32186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 dirty="0">
                <a:effectLst/>
              </a:rPr>
              <a:t>This week will focus on: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Adding and subtracting multi-digit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Multiplication of fractions and mixed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Addition and subtraction of fractions and mixed numbers with common denominators 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5</a:t>
            </a:r>
            <a:r>
              <a:rPr lang="en-US" b="1" baseline="30000" dirty="0">
                <a:solidFill>
                  <a:srgbClr val="2779F5"/>
                </a:solidFill>
              </a:rPr>
              <a:t>th</a:t>
            </a:r>
            <a:r>
              <a:rPr lang="en-US" b="1" dirty="0">
                <a:solidFill>
                  <a:srgbClr val="2779F5"/>
                </a:solidFill>
              </a:rPr>
              <a:t> Grade – Week 16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GB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</a:t>
                </a:r>
                <a:endParaRPr lang="en-GB" dirty="0"/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9E9E305-387E-1740-BA5C-291D6BBBB825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GB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</a:t>
                </a:r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9E9E305-387E-1740-BA5C-291D6BBBB82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BF51BD-B249-E14F-9F76-623FFD68D6E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63,472 + 36,528 =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665551C-4119-3347-BF2F-585E514C8C21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GB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</a:t>
                </a:r>
                <a:endParaRPr lang="en-GB" dirty="0"/>
              </a:p>
            </p:txBody>
          </p:sp>
        </mc:Choice>
        <mc:Fallback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665551C-4119-3347-BF2F-585E514C8C2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GB" b="0" i="1" smtClean="0">
                            <a:effectLst/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GB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</a:t>
                </a:r>
                <a:endParaRPr lang="en-GB" dirty="0"/>
              </a:p>
            </p:txBody>
          </p:sp>
        </mc:Choice>
        <mc:Fallback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48,734 + 29,865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0719DB-C03A-E74E-A023-53CCBD68161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92,563 − 47,281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16 – Day 1</a:t>
            </a:r>
          </a:p>
        </p:txBody>
      </p:sp>
    </p:spTree>
    <p:extLst>
      <p:ext uri="{BB962C8B-B14F-4D97-AF65-F5344CB8AC3E}">
        <p14:creationId xmlns:p14="http://schemas.microsoft.com/office/powerpoint/2010/main" val="38568303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16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Content Placeholder 1">
                <a:extLst>
                  <a:ext uri="{FF2B5EF4-FFF2-40B4-BE49-F238E27FC236}">
                    <a16:creationId xmlns:a16="http://schemas.microsoft.com/office/drawing/2014/main" id="{986F3B3C-8638-0082-497C-E5774E09E55B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GB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15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17" name="Content Placeholder 1">
                <a:extLst>
                  <a:ext uri="{FF2B5EF4-FFF2-40B4-BE49-F238E27FC236}">
                    <a16:creationId xmlns:a16="http://schemas.microsoft.com/office/drawing/2014/main" id="{986F3B3C-8638-0082-497C-E5774E09E55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Content Placeholder 2">
                <a:extLst>
                  <a:ext uri="{FF2B5EF4-FFF2-40B4-BE49-F238E27FC236}">
                    <a16:creationId xmlns:a16="http://schemas.microsoft.com/office/drawing/2014/main" id="{5C00E610-0750-25DF-A884-DFE74A9DADDC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GB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GB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or 1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</a:t>
                </a:r>
                <a:endParaRPr lang="en-GB" dirty="0"/>
              </a:p>
            </p:txBody>
          </p:sp>
        </mc:Choice>
        <mc:Fallback>
          <p:sp>
            <p:nvSpPr>
              <p:cNvPr id="18" name="Content Placeholder 2">
                <a:extLst>
                  <a:ext uri="{FF2B5EF4-FFF2-40B4-BE49-F238E27FC236}">
                    <a16:creationId xmlns:a16="http://schemas.microsoft.com/office/drawing/2014/main" id="{5C00E610-0750-25DF-A884-DFE74A9DADD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ED2E5C79-9418-0191-BBD5-521312229C63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63,472 + 36,528 = </a:t>
            </a:r>
            <a:r>
              <a:rPr lang="en-US" dirty="0">
                <a:solidFill>
                  <a:srgbClr val="43A047"/>
                </a:solidFill>
                <a:effectLst/>
              </a:rPr>
              <a:t>100,000</a:t>
            </a:r>
            <a:r>
              <a:rPr lang="en-US" dirty="0">
                <a:effectLst/>
              </a:rPr>
              <a:t> 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Content Placeholder 4">
                <a:extLst>
                  <a:ext uri="{FF2B5EF4-FFF2-40B4-BE49-F238E27FC236}">
                    <a16:creationId xmlns:a16="http://schemas.microsoft.com/office/drawing/2014/main" id="{7F0B33D8-C599-4D74-54D8-B0CF4C72D143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GB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35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56</m:t>
                        </m:r>
                      </m:den>
                    </m:f>
                    <m:r>
                      <a:rPr lang="en-GB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or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20" name="Content Placeholder 4">
                <a:extLst>
                  <a:ext uri="{FF2B5EF4-FFF2-40B4-BE49-F238E27FC236}">
                    <a16:creationId xmlns:a16="http://schemas.microsoft.com/office/drawing/2014/main" id="{7F0B33D8-C599-4D74-54D8-B0CF4C72D14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Content Placeholder 5">
                <a:extLst>
                  <a:ext uri="{FF2B5EF4-FFF2-40B4-BE49-F238E27FC236}">
                    <a16:creationId xmlns:a16="http://schemas.microsoft.com/office/drawing/2014/main" id="{111C9084-907B-B5D4-ED37-6216A092EEF3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GB" b="0" i="1" smtClean="0">
                            <a:effectLst/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GB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GB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or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21" name="Content Placeholder 5">
                <a:extLst>
                  <a:ext uri="{FF2B5EF4-FFF2-40B4-BE49-F238E27FC236}">
                    <a16:creationId xmlns:a16="http://schemas.microsoft.com/office/drawing/2014/main" id="{111C9084-907B-B5D4-ED37-6216A092EEF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Content Placeholder 6">
            <a:extLst>
              <a:ext uri="{FF2B5EF4-FFF2-40B4-BE49-F238E27FC236}">
                <a16:creationId xmlns:a16="http://schemas.microsoft.com/office/drawing/2014/main" id="{992CBD76-E769-00B2-2DDD-058EE32781F9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48,734 + 29,865 = </a:t>
            </a:r>
            <a:r>
              <a:rPr lang="en-US" dirty="0">
                <a:solidFill>
                  <a:srgbClr val="43A047"/>
                </a:solidFill>
                <a:effectLst/>
              </a:rPr>
              <a:t>78,599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23" name="Content Placeholder 7">
            <a:extLst>
              <a:ext uri="{FF2B5EF4-FFF2-40B4-BE49-F238E27FC236}">
                <a16:creationId xmlns:a16="http://schemas.microsoft.com/office/drawing/2014/main" id="{6EA99320-DADF-CED7-7DBB-48E62047F00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92,563 − 47,281 = </a:t>
            </a:r>
            <a:r>
              <a:rPr lang="en-US" dirty="0">
                <a:solidFill>
                  <a:srgbClr val="43A047"/>
                </a:solidFill>
                <a:effectLst/>
              </a:rPr>
              <a:t>45,282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61087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</a:t>
                </a:r>
                <a:endParaRPr lang="en-GB" dirty="0"/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9E9E305-387E-1740-BA5C-291D6BBBB825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9E9E305-387E-1740-BA5C-291D6BBBB82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BF51BD-B249-E14F-9F76-623FFD68D6E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52,817 + 37,183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665551C-4119-3347-BF2F-585E514C8C21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</a:t>
                </a:r>
                <a:endParaRPr lang="en-GB" dirty="0"/>
              </a:p>
            </p:txBody>
          </p:sp>
        </mc:Choice>
        <mc:Fallback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665551C-4119-3347-BF2F-585E514C8C2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2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− 1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</a:t>
                </a:r>
                <a:endParaRPr lang="en-GB" dirty="0"/>
              </a:p>
            </p:txBody>
          </p:sp>
        </mc:Choice>
        <mc:Fallback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blipFill>
                <a:blip r:embed="rId5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? </a:t>
            </a:r>
            <a:r>
              <a:rPr lang="en-US" dirty="0">
                <a:effectLst/>
              </a:rPr>
              <a:t>+ 15,674 = 100,000</a:t>
            </a:r>
            <a:endParaRPr lang="en-GB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0719DB-C03A-E74E-A023-53CCBD68161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73,289 −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15,092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16 – Day 2</a:t>
            </a:r>
          </a:p>
        </p:txBody>
      </p:sp>
    </p:spTree>
    <p:extLst>
      <p:ext uri="{BB962C8B-B14F-4D97-AF65-F5344CB8AC3E}">
        <p14:creationId xmlns:p14="http://schemas.microsoft.com/office/powerpoint/2010/main" val="20618032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16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493F639E-1344-1084-079D-C0D9685DA8DF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15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28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493F639E-1344-1084-079D-C0D9685DA8D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AEE1DF97-9FAE-268A-0006-88CB0482EAF8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AEE1DF97-9FAE-268A-0006-88CB0482EAF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5AFFEA80-F3C5-5B2B-AFA4-2F0E5B7786E7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52,817 + 37,183 = </a:t>
            </a:r>
            <a:r>
              <a:rPr lang="en-US" dirty="0">
                <a:solidFill>
                  <a:srgbClr val="43A047"/>
                </a:solidFill>
                <a:effectLst/>
              </a:rPr>
              <a:t>90,000 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Content Placeholder 4">
                <a:extLst>
                  <a:ext uri="{FF2B5EF4-FFF2-40B4-BE49-F238E27FC236}">
                    <a16:creationId xmlns:a16="http://schemas.microsoft.com/office/drawing/2014/main" id="{A86817EE-CB7D-0B8A-7154-85FB03210167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28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40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 or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13" name="Content Placeholder 4">
                <a:extLst>
                  <a:ext uri="{FF2B5EF4-FFF2-40B4-BE49-F238E27FC236}">
                    <a16:creationId xmlns:a16="http://schemas.microsoft.com/office/drawing/2014/main" id="{A86817EE-CB7D-0B8A-7154-85FB0321016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35FFE4D9-37FC-4E5A-A655-D70B100E58F2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2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− 1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 </a:t>
                </a:r>
                <a:r>
                  <a:rPr lang="en-US" dirty="0">
                    <a:solidFill>
                      <a:srgbClr val="43A047"/>
                    </a:solidFill>
                    <a:effectLst/>
                  </a:rPr>
                  <a:t>1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</a:t>
                </a:r>
                <a:endParaRPr lang="en-GB" dirty="0"/>
              </a:p>
            </p:txBody>
          </p:sp>
        </mc:Choice>
        <mc:Fallback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35FFE4D9-37FC-4E5A-A655-D70B100E58F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  <a:blipFill>
                <a:blip r:embed="rId5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FFB0EE40-8033-9549-819D-93956825A5CF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84,326</a:t>
            </a:r>
            <a:r>
              <a:rPr lang="en-US" dirty="0">
                <a:effectLst/>
              </a:rPr>
              <a:t> + 15,674 = 100,000</a:t>
            </a:r>
            <a:endParaRPr lang="en-GB" dirty="0"/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33B8012C-783F-C88F-B58A-528DA1779B35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73,289 − </a:t>
            </a:r>
            <a:r>
              <a:rPr lang="en-US" dirty="0">
                <a:solidFill>
                  <a:srgbClr val="43A047"/>
                </a:solidFill>
                <a:effectLst/>
              </a:rPr>
              <a:t>58,197</a:t>
            </a:r>
            <a:r>
              <a:rPr lang="en-US" dirty="0">
                <a:effectLst/>
              </a:rPr>
              <a:t> = 15,092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79215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</a:t>
                </a:r>
                <a:endParaRPr lang="en-GB" dirty="0"/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9E9E305-387E-1740-BA5C-291D6BBBB825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9E9E305-387E-1740-BA5C-291D6BBBB82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BF51BD-B249-E14F-9F76-623FFD68D6E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84,563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100,000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665551C-4119-3347-BF2F-585E514C8C21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665551C-4119-3347-BF2F-585E514C8C2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4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− 2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</a:t>
                </a:r>
                <a:endParaRPr lang="en-GB" dirty="0">
                  <a:solidFill>
                    <a:srgbClr val="43A047"/>
                  </a:solidFill>
                </a:endParaRPr>
              </a:p>
            </p:txBody>
          </p:sp>
        </mc:Choice>
        <mc:Fallback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blipFill>
                <a:blip r:embed="rId5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76,541 + 23,459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0719DB-C03A-E74E-A023-53CCBD68161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65,432 − </a:t>
            </a:r>
            <a:r>
              <a:rPr lang="en-US" b="1" dirty="0">
                <a:effectLst/>
              </a:rPr>
              <a:t>? </a:t>
            </a:r>
            <a:r>
              <a:rPr lang="en-US" dirty="0">
                <a:effectLst/>
              </a:rPr>
              <a:t>= 32,556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16 – Day 3</a:t>
            </a:r>
          </a:p>
        </p:txBody>
      </p:sp>
    </p:spTree>
    <p:extLst>
      <p:ext uri="{BB962C8B-B14F-4D97-AF65-F5344CB8AC3E}">
        <p14:creationId xmlns:p14="http://schemas.microsoft.com/office/powerpoint/2010/main" val="5746458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16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34EE30C5-D43A-9853-1804-D5992242E166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20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 or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34EE30C5-D43A-9853-1804-D5992242E16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FE12976A-3E47-01C4-2534-9E8D14BC6908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16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or 1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 or 1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FE12976A-3E47-01C4-2534-9E8D14BC690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ACB2A8A5-5C84-6CFC-C77B-899420A030C3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84,563 + </a:t>
            </a:r>
            <a:r>
              <a:rPr lang="en-US" dirty="0">
                <a:solidFill>
                  <a:srgbClr val="43A047"/>
                </a:solidFill>
                <a:effectLst/>
              </a:rPr>
              <a:t>15,437</a:t>
            </a:r>
            <a:r>
              <a:rPr lang="en-US" dirty="0">
                <a:effectLst/>
              </a:rPr>
              <a:t> = 100,000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Content Placeholder 4">
                <a:extLst>
                  <a:ext uri="{FF2B5EF4-FFF2-40B4-BE49-F238E27FC236}">
                    <a16:creationId xmlns:a16="http://schemas.microsoft.com/office/drawing/2014/main" id="{2D855049-DC1F-21DD-B968-2A69BCC0A6C7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13" name="Content Placeholder 4">
                <a:extLst>
                  <a:ext uri="{FF2B5EF4-FFF2-40B4-BE49-F238E27FC236}">
                    <a16:creationId xmlns:a16="http://schemas.microsoft.com/office/drawing/2014/main" id="{2D855049-DC1F-21DD-B968-2A69BCC0A6C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8E6FB27F-F0A0-D9B9-DA40-8B9DBD426B33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4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− 2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 </a:t>
                </a:r>
                <a:r>
                  <a:rPr lang="en-US" dirty="0">
                    <a:solidFill>
                      <a:srgbClr val="43A047"/>
                    </a:solidFill>
                    <a:effectLst/>
                  </a:rPr>
                  <a:t>2</a:t>
                </a:r>
                <a:endParaRPr lang="en-GB" dirty="0">
                  <a:solidFill>
                    <a:srgbClr val="43A047"/>
                  </a:solidFill>
                </a:endParaRPr>
              </a:p>
            </p:txBody>
          </p:sp>
        </mc:Choice>
        <mc:Fallback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8E6FB27F-F0A0-D9B9-DA40-8B9DBD426B3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  <a:blipFill>
                <a:blip r:embed="rId5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2CB1D0FF-6297-8B94-9BDE-740ED42303D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76,541 + 23,459 = </a:t>
            </a:r>
            <a:r>
              <a:rPr lang="en-US" dirty="0">
                <a:solidFill>
                  <a:srgbClr val="43A047"/>
                </a:solidFill>
                <a:effectLst/>
              </a:rPr>
              <a:t>100,000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8DB4F4E1-9889-0A7A-A41E-D3DAFBBB6551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65,432 − </a:t>
            </a:r>
            <a:r>
              <a:rPr lang="en-US" dirty="0">
                <a:solidFill>
                  <a:srgbClr val="43A047"/>
                </a:solidFill>
                <a:effectLst/>
              </a:rPr>
              <a:t>32,876</a:t>
            </a:r>
            <a:r>
              <a:rPr lang="en-US" dirty="0">
                <a:effectLst/>
              </a:rPr>
              <a:t> = 32,556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22526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</a:t>
                </a:r>
                <a:endParaRPr lang="en-GB" dirty="0"/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9E9E305-387E-1740-BA5C-291D6BBBB825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9E9E305-387E-1740-BA5C-291D6BBBB82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BF51BD-B249-E14F-9F76-623FFD68D6E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63,548 + 36,452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665551C-4119-3347-BF2F-585E514C8C21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dirty="0"/>
                  <a:t> </a:t>
                </a:r>
                <a:r>
                  <a:rPr lang="en-US" dirty="0">
                    <a:effectLst/>
                  </a:rPr>
                  <a:t>=</a:t>
                </a:r>
                <a:endParaRPr lang="en-GB" dirty="0"/>
              </a:p>
            </p:txBody>
          </p:sp>
        </mc:Choice>
        <mc:Fallback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665551C-4119-3347-BF2F-585E514C8C2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5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− 3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</a:t>
                </a:r>
                <a:endParaRPr lang="en-GB" dirty="0"/>
              </a:p>
            </p:txBody>
          </p:sp>
        </mc:Choice>
        <mc:Fallback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blipFill>
                <a:blip r:embed="rId5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+ 7,522 = 100,000</a:t>
            </a:r>
            <a:endParaRPr lang="en-GB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0719DB-C03A-E74E-A023-53CCBD68161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54,327 − </a:t>
            </a:r>
            <a:r>
              <a:rPr lang="en-US" b="1" dirty="0">
                <a:effectLst/>
              </a:rPr>
              <a:t>? </a:t>
            </a:r>
            <a:r>
              <a:rPr lang="en-US" dirty="0">
                <a:effectLst/>
              </a:rPr>
              <a:t>= 27,163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16 – Day 4</a:t>
            </a:r>
          </a:p>
        </p:txBody>
      </p:sp>
    </p:spTree>
    <p:extLst>
      <p:ext uri="{BB962C8B-B14F-4D97-AF65-F5344CB8AC3E}">
        <p14:creationId xmlns:p14="http://schemas.microsoft.com/office/powerpoint/2010/main" val="1359015775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620</TotalTime>
  <Words>488</Words>
  <Application>Microsoft Office PowerPoint</Application>
  <PresentationFormat>Widescreen</PresentationFormat>
  <Paragraphs>98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Calibri</vt:lpstr>
      <vt:lpstr>Cambria Math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Jenelle Waje</cp:lastModifiedBy>
  <cp:revision>53</cp:revision>
  <dcterms:created xsi:type="dcterms:W3CDTF">2022-06-30T10:03:35Z</dcterms:created>
  <dcterms:modified xsi:type="dcterms:W3CDTF">2024-11-06T08:47:56Z</dcterms:modified>
</cp:coreProperties>
</file>